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2" r:id="rId16"/>
    <p:sldId id="273" r:id="rId17"/>
    <p:sldId id="275" r:id="rId18"/>
    <p:sldId id="276" r:id="rId19"/>
    <p:sldId id="277" r:id="rId20"/>
    <p:sldId id="278" r:id="rId21"/>
    <p:sldId id="274" r:id="rId22"/>
    <p:sldId id="280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13BAC2-6690-41C9-858C-28C6407B247E}">
          <p14:sldIdLst>
            <p14:sldId id="256"/>
          </p14:sldIdLst>
        </p14:section>
        <p14:section name="Untitled Section" id="{D2F72602-4F4B-4FF6-A6B2-9EB6E3E95ADF}">
          <p14:sldIdLst>
            <p14:sldId id="257"/>
            <p14:sldId id="258"/>
            <p14:sldId id="259"/>
            <p14:sldId id="261"/>
            <p14:sldId id="260"/>
            <p14:sldId id="263"/>
            <p14:sldId id="264"/>
            <p14:sldId id="265"/>
            <p14:sldId id="268"/>
            <p14:sldId id="266"/>
            <p14:sldId id="267"/>
            <p14:sldId id="269"/>
            <p14:sldId id="270"/>
            <p14:sldId id="272"/>
            <p14:sldId id="273"/>
            <p14:sldId id="275"/>
            <p14:sldId id="276"/>
            <p14:sldId id="277"/>
            <p14:sldId id="278"/>
            <p14:sldId id="274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48" y="8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5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4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5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1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5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EAA47-A48F-4D5A-B1AE-83B7054B3AB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1674D-8D42-01AA-D698-CD6D6145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1219200"/>
            <a:ext cx="9061690" cy="39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70909"/>
            <a:ext cx="8686799" cy="378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2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4376"/>
            <a:ext cx="8458200" cy="408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68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8845"/>
            <a:ext cx="8458200" cy="407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84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BC79B6-76B1-9F72-3FA9-E133F6048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590800"/>
            <a:ext cx="8229600" cy="3645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E94A8-953C-C323-36C0-32702AFF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356475"/>
            <a:ext cx="8844280" cy="16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1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2209800"/>
            <a:ext cx="9999880" cy="358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14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B46A-6D25-6478-3197-392CA815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452" y="597159"/>
            <a:ext cx="6751097" cy="2387600"/>
          </a:xfrm>
        </p:spPr>
        <p:txBody>
          <a:bodyPr/>
          <a:lstStyle/>
          <a:p>
            <a:r>
              <a:rPr lang="en-US" dirty="0"/>
              <a:t>Training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D5EAE-5520-B792-2D61-02CE2EB54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452" y="3788229"/>
            <a:ext cx="6751097" cy="1469570"/>
          </a:xfrm>
        </p:spPr>
        <p:txBody>
          <a:bodyPr/>
          <a:lstStyle/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0870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3921"/>
            <a:ext cx="4648200" cy="654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64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04800"/>
            <a:ext cx="7772400" cy="1470025"/>
          </a:xfrm>
        </p:spPr>
        <p:txBody>
          <a:bodyPr/>
          <a:lstStyle/>
          <a:p>
            <a:r>
              <a:rPr lang="en-US" dirty="0"/>
              <a:t>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28800"/>
            <a:ext cx="6400800" cy="838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Redirect tohttps://www.trainingbangalore.in/big-data-masters-program-training-in-bangalore.html new page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2971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1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229600" cy="228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595442"/>
            <a:ext cx="8086725" cy="404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194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95" y="301214"/>
            <a:ext cx="8084705" cy="582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03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dirty="0"/>
              <a:t>Home </a:t>
            </a:r>
            <a:r>
              <a:rPr lang="en-US" sz="2800" dirty="0" err="1"/>
              <a:t>trainingcourse</a:t>
            </a:r>
            <a:r>
              <a:rPr lang="en-US" sz="2800" dirty="0"/>
              <a:t> placement about contact join </a:t>
            </a:r>
            <a:r>
              <a:rPr lang="en-US" sz="2800" i="1" dirty="0"/>
              <a:t>now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3971"/>
            <a:ext cx="9034441" cy="41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03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7106"/>
            <a:ext cx="7239000" cy="498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85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 design from our website.</a:t>
            </a:r>
          </a:p>
          <a:p>
            <a:r>
              <a:rPr lang="en-US" dirty="0"/>
              <a:t>Testimonial (change from home page)</a:t>
            </a:r>
          </a:p>
        </p:txBody>
      </p:sp>
    </p:spTree>
    <p:extLst>
      <p:ext uri="{BB962C8B-B14F-4D97-AF65-F5344CB8AC3E}">
        <p14:creationId xmlns:p14="http://schemas.microsoft.com/office/powerpoint/2010/main" val="3845077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1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8748"/>
            <a:ext cx="8229600" cy="424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16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C65637-959A-875F-7F05-A8BB4485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26541"/>
            <a:ext cx="8763000" cy="14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6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E51FD-63F9-A0AE-D826-19899C29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439102" cy="36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8229600" cy="180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10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170C0B-1E9F-FE43-71C7-6C12F9B9B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44563"/>
            <a:ext cx="8229600" cy="32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805F1-078D-994D-C941-7865F876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4600"/>
            <a:ext cx="8698637" cy="30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4759"/>
            <a:ext cx="8229600" cy="377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91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E7BB3E-3515-14DB-339A-54CED9AE4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273984"/>
            <a:ext cx="8229600" cy="11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2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43</Words>
  <Application>Microsoft Office PowerPoint</Application>
  <PresentationFormat>On-screen Show (4:3)</PresentationFormat>
  <Paragraphs>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Home trainingcourse placement about contact join now</vt:lpstr>
      <vt:lpstr>PowerPoint Presentation</vt:lpstr>
      <vt:lpstr>PowerPoint Presentation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courses</vt:lpstr>
      <vt:lpstr>PowerPoint Presentation</vt:lpstr>
      <vt:lpstr>Course</vt:lpstr>
      <vt:lpstr>PowerPoint Presentation</vt:lpstr>
      <vt:lpstr>PowerPoint Presentation</vt:lpstr>
      <vt:lpstr>PowerPoint Presentation</vt:lpstr>
      <vt:lpstr>About Us</vt:lpstr>
      <vt:lpstr>Teacher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kaushal kumar</dc:creator>
  <cp:lastModifiedBy>Divya Giradkar</cp:lastModifiedBy>
  <cp:revision>13</cp:revision>
  <dcterms:created xsi:type="dcterms:W3CDTF">2022-10-02T15:24:17Z</dcterms:created>
  <dcterms:modified xsi:type="dcterms:W3CDTF">2022-10-10T16:45:24Z</dcterms:modified>
</cp:coreProperties>
</file>